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669066-F27E-4D08-A351-05E0F0E119EB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BADF22-7FB7-49CD-83E3-89B68860C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4F3BC7-91CC-48B1-95F0-ECB0485F7C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10.wav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8B30EF0-64D9-46CC-86BA-A6176464E63D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936533-7443-469D-BA52-4C7E3C86C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030E-32ED-4738-B206-076AF8042ECA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44F9-D561-4B43-8151-DE3D8197E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D8C9FE-A0BF-4ED7-9C00-8C8AAC7F2416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FA3656A-E0D0-44D0-8889-64A867D46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2BC7-4B87-4141-9AD9-74D34A4F3A07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D2614-3B29-41BD-94AC-84D1C81A6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4EF8FE4-DBC6-4596-88AD-CAA1EEC88F1D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0838E7-B02C-47AE-BD80-483C7E809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E89F-3F34-4532-885C-4F4A8540D8D8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90B6-9566-4383-AABD-7E84C6D85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8592-45E8-4CD1-A8A2-C79F9B634B42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A2DD-8191-4D90-A070-2034C7799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1F25-9EB3-40D9-AA92-9851D267B419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D6A0-A4E4-46B0-80C6-5FAD342DD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3D9C-53E5-41DD-A3E8-17FEE439CB59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6E2F-744C-417B-847D-8C65E7103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AB23-2E8D-41D1-ABBB-6DD2F13E402A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09B5-263E-4B18-8996-7CA58C954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checker dir="vert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8AB360-DDCD-4C3D-A0F9-95E4C3CC4817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5D1983-9909-4E6E-8B71-1FCB2A425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3000">
    <p:checker dir="vert"/>
    <p:sndAc>
      <p:stSnd>
        <p:snd r:embed="rId2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27836E1-9F11-4A79-A010-3386DA70D81C}" type="datetimeFigureOut">
              <a:rPr lang="ru-RU"/>
              <a:pPr>
                <a:defRPr/>
              </a:pPr>
              <a:t>05.07.2011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0A23DB0-A777-4629-BA0A-D51C114E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5" r:id="rId2"/>
    <p:sldLayoutId id="2147483673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4" r:id="rId9"/>
    <p:sldLayoutId id="2147483671" r:id="rId10"/>
    <p:sldLayoutId id="2147483675" r:id="rId11"/>
  </p:sldLayoutIdLst>
  <p:transition spd="med" advTm="3000">
    <p:checker dir="vert"/>
    <p:sndAc>
      <p:stSnd>
        <p:snd r:embed="rId13" name="chimes.wav" builtIn="1"/>
      </p:stSnd>
    </p:sndAc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071678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Маслов Иван</a:t>
            </a: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3786188"/>
            <a:ext cx="6400800" cy="1752600"/>
          </a:xfrm>
        </p:spPr>
        <p:txBody>
          <a:bodyPr/>
          <a:lstStyle/>
          <a:p>
            <a:r>
              <a:rPr lang="ru-RU" smtClean="0"/>
              <a:t>Ученик недели</a:t>
            </a:r>
          </a:p>
          <a:p>
            <a:r>
              <a:rPr lang="ru-RU" smtClean="0"/>
              <a:t>4 А класса</a:t>
            </a:r>
          </a:p>
          <a:p>
            <a:r>
              <a:rPr lang="ru-RU" smtClean="0"/>
              <a:t>16-22 мая 2011 года</a:t>
            </a:r>
          </a:p>
        </p:txBody>
      </p:sp>
    </p:spTree>
  </p:cSld>
  <p:clrMapOvr>
    <a:masterClrMapping/>
  </p:clrMapOvr>
  <p:transition spd="med" advTm="3000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Интересные факты о Иване</a:t>
            </a:r>
            <a:endParaRPr lang="ru-RU" dirty="0"/>
          </a:p>
        </p:txBody>
      </p:sp>
      <p:sp>
        <p:nvSpPr>
          <p:cNvPr id="15362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r>
              <a:rPr lang="ru-RU" smtClean="0"/>
              <a:t>День рождения Ивана 12 декабря.</a:t>
            </a:r>
          </a:p>
          <a:p>
            <a:r>
              <a:rPr lang="ru-RU" smtClean="0"/>
              <a:t>У Ивана есть старшая сестра Ирина.</a:t>
            </a:r>
          </a:p>
          <a:p>
            <a:r>
              <a:rPr lang="ru-RU" smtClean="0"/>
              <a:t>Иван любит играть в футбол</a:t>
            </a:r>
          </a:p>
          <a:p>
            <a:r>
              <a:rPr lang="ru-RU" smtClean="0"/>
              <a:t>Иван очень любит животных</a:t>
            </a:r>
          </a:p>
        </p:txBody>
      </p:sp>
      <p:pic>
        <p:nvPicPr>
          <p:cNvPr id="15363" name="Содержимое 6" descr="Koala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00563" y="1714500"/>
            <a:ext cx="3971925" cy="3457575"/>
          </a:xfrm>
        </p:spPr>
      </p:pic>
    </p:spTree>
  </p:cSld>
  <p:clrMapOvr>
    <a:masterClrMapping/>
  </p:clrMapOvr>
  <p:transition spd="med" advTm="3000">
    <p:checker dir="vert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Достижения Ивана на                                                                                                                   этой неделе</a:t>
            </a:r>
            <a:endParaRPr lang="ru-RU" dirty="0"/>
          </a:p>
        </p:txBody>
      </p:sp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r>
              <a:rPr lang="ru-RU" smtClean="0"/>
              <a:t>Иван получил пять «5» за неделю</a:t>
            </a:r>
          </a:p>
          <a:p>
            <a:r>
              <a:rPr lang="ru-RU" smtClean="0"/>
              <a:t>Иван победитель Викторины по природоведению</a:t>
            </a:r>
          </a:p>
          <a:p>
            <a:r>
              <a:rPr lang="ru-RU" smtClean="0"/>
              <a:t>Он принимал активное участие в жизни класса</a:t>
            </a:r>
          </a:p>
        </p:txBody>
      </p:sp>
      <p:pic>
        <p:nvPicPr>
          <p:cNvPr id="17411" name="Содержимое 5" descr="Hydrangea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928813"/>
            <a:ext cx="4146550" cy="3448050"/>
          </a:xfrm>
        </p:spPr>
      </p:pic>
    </p:spTree>
  </p:cSld>
  <p:clrMapOvr>
    <a:masterClrMapping/>
  </p:clrMapOvr>
  <p:transition spd="med" advTm="3000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643050"/>
            <a:ext cx="7772400" cy="342902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ПОЗДРАВЛЯЕМ ИВАНА С ПРИСВОЕНИЕМ ЗВАНИЯ Ученик недели!</a:t>
            </a:r>
            <a:endParaRPr lang="ru-RU" dirty="0"/>
          </a:p>
        </p:txBody>
      </p:sp>
      <p:sp>
        <p:nvSpPr>
          <p:cNvPr id="18434" name="Текст 5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4750" cy="74295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med" advTm="3000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</TotalTime>
  <Words>48</Words>
  <Application>Microsoft Office PowerPoint</Application>
  <PresentationFormat>Экран (4:3)</PresentationFormat>
  <Paragraphs>11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Маслов Иван</dc:title>
  <dc:creator>user</dc:creator>
  <cp:lastModifiedBy>uo</cp:lastModifiedBy>
  <cp:revision>8</cp:revision>
  <dcterms:created xsi:type="dcterms:W3CDTF">2011-05-14T14:48:56Z</dcterms:created>
  <dcterms:modified xsi:type="dcterms:W3CDTF">2011-07-05T12:43:38Z</dcterms:modified>
</cp:coreProperties>
</file>